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9" r:id="rId2"/>
    <p:sldId id="262" r:id="rId3"/>
  </p:sldIdLst>
  <p:sldSz cx="12192000" cy="6858000"/>
  <p:notesSz cx="6858000" cy="9144000"/>
  <p:embeddedFontLst>
    <p:embeddedFont>
      <p:font typeface="Inter" panose="02000503000000020004" pitchFamily="2" charset="0"/>
      <p:regular r:id="rId4"/>
      <p:bold r:id="rId5"/>
    </p:embeddedFont>
    <p:embeddedFont>
      <p:font typeface="Inter Light" panose="02000503000000020004" pitchFamily="2" charset="0"/>
      <p:regular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20"/>
    <a:srgbClr val="F3F4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09"/>
  </p:normalViewPr>
  <p:slideViewPr>
    <p:cSldViewPr snapToGrid="0">
      <p:cViewPr varScale="1">
        <p:scale>
          <a:sx n="93" d="100"/>
          <a:sy n="93" d="100"/>
        </p:scale>
        <p:origin x="216" y="4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0"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9F5F-EFCE-2476-DC03-A01F212DCED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35D4E6F-E9BB-0DCD-48F4-35E083CEC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C060228-ED52-B315-7643-5994483CFCD9}"/>
              </a:ext>
            </a:extLst>
          </p:cNvPr>
          <p:cNvSpPr>
            <a:spLocks noGrp="1"/>
          </p:cNvSpPr>
          <p:nvPr>
            <p:ph type="dt" sz="half" idx="10"/>
          </p:nvPr>
        </p:nvSpPr>
        <p:spPr/>
        <p:txBody>
          <a:bodyPr/>
          <a:lstStyle/>
          <a:p>
            <a:fld id="{2D185CF8-F211-A649-819D-1B48A1BE1787}" type="datetimeFigureOut">
              <a:rPr lang="en-US" smtClean="0"/>
              <a:t>11/14/24</a:t>
            </a:fld>
            <a:endParaRPr lang="en-US"/>
          </a:p>
        </p:txBody>
      </p:sp>
      <p:sp>
        <p:nvSpPr>
          <p:cNvPr id="5" name="Footer Placeholder 4">
            <a:extLst>
              <a:ext uri="{FF2B5EF4-FFF2-40B4-BE49-F238E27FC236}">
                <a16:creationId xmlns:a16="http://schemas.microsoft.com/office/drawing/2014/main" id="{AC33928B-43E4-9EC6-18D4-B039EF6BA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168A5-9A4A-61AD-2573-0D8E4411A6A5}"/>
              </a:ext>
            </a:extLst>
          </p:cNvPr>
          <p:cNvSpPr>
            <a:spLocks noGrp="1"/>
          </p:cNvSpPr>
          <p:nvPr>
            <p:ph type="sldNum" sz="quarter" idx="12"/>
          </p:nvPr>
        </p:nvSpPr>
        <p:spPr/>
        <p:txBody>
          <a:bodyPr/>
          <a:lstStyle/>
          <a:p>
            <a:fld id="{877739B5-8D61-2541-89E8-7FE11228FF8D}" type="slidenum">
              <a:rPr lang="en-US" smtClean="0"/>
              <a:t>‹#›</a:t>
            </a:fld>
            <a:endParaRPr lang="en-US"/>
          </a:p>
        </p:txBody>
      </p:sp>
    </p:spTree>
    <p:extLst>
      <p:ext uri="{BB962C8B-B14F-4D97-AF65-F5344CB8AC3E}">
        <p14:creationId xmlns:p14="http://schemas.microsoft.com/office/powerpoint/2010/main" val="224555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AC80-8960-EEF9-9E89-690021CA3C1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D70FE0-AE22-3095-FBDD-32DDEA58F39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A04B05-E8B7-40ED-7734-DD99C5E111E7}"/>
              </a:ext>
            </a:extLst>
          </p:cNvPr>
          <p:cNvSpPr>
            <a:spLocks noGrp="1"/>
          </p:cNvSpPr>
          <p:nvPr>
            <p:ph type="dt" sz="half" idx="10"/>
          </p:nvPr>
        </p:nvSpPr>
        <p:spPr/>
        <p:txBody>
          <a:bodyPr/>
          <a:lstStyle/>
          <a:p>
            <a:fld id="{2D185CF8-F211-A649-819D-1B48A1BE1787}" type="datetimeFigureOut">
              <a:rPr lang="en-US" smtClean="0"/>
              <a:t>11/14/24</a:t>
            </a:fld>
            <a:endParaRPr lang="en-US"/>
          </a:p>
        </p:txBody>
      </p:sp>
      <p:sp>
        <p:nvSpPr>
          <p:cNvPr id="5" name="Footer Placeholder 4">
            <a:extLst>
              <a:ext uri="{FF2B5EF4-FFF2-40B4-BE49-F238E27FC236}">
                <a16:creationId xmlns:a16="http://schemas.microsoft.com/office/drawing/2014/main" id="{3C4C395B-1741-72F8-1B1F-FCECFDD21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32103-5257-E2BA-9588-53BAAD69AA69}"/>
              </a:ext>
            </a:extLst>
          </p:cNvPr>
          <p:cNvSpPr>
            <a:spLocks noGrp="1"/>
          </p:cNvSpPr>
          <p:nvPr>
            <p:ph type="sldNum" sz="quarter" idx="12"/>
          </p:nvPr>
        </p:nvSpPr>
        <p:spPr/>
        <p:txBody>
          <a:bodyPr/>
          <a:lstStyle/>
          <a:p>
            <a:fld id="{877739B5-8D61-2541-89E8-7FE11228FF8D}" type="slidenum">
              <a:rPr lang="en-US" smtClean="0"/>
              <a:t>‹#›</a:t>
            </a:fld>
            <a:endParaRPr lang="en-US"/>
          </a:p>
        </p:txBody>
      </p:sp>
    </p:spTree>
    <p:extLst>
      <p:ext uri="{BB962C8B-B14F-4D97-AF65-F5344CB8AC3E}">
        <p14:creationId xmlns:p14="http://schemas.microsoft.com/office/powerpoint/2010/main" val="20700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3875D0-4352-0415-EEF4-CB99C5E4A01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7F49E66-97F0-E2AE-6057-004364588A7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007685-2591-2C87-D2F2-AB812A6B0C73}"/>
              </a:ext>
            </a:extLst>
          </p:cNvPr>
          <p:cNvSpPr>
            <a:spLocks noGrp="1"/>
          </p:cNvSpPr>
          <p:nvPr>
            <p:ph type="dt" sz="half" idx="10"/>
          </p:nvPr>
        </p:nvSpPr>
        <p:spPr/>
        <p:txBody>
          <a:bodyPr/>
          <a:lstStyle/>
          <a:p>
            <a:fld id="{2D185CF8-F211-A649-819D-1B48A1BE1787}" type="datetimeFigureOut">
              <a:rPr lang="en-US" smtClean="0"/>
              <a:t>11/14/24</a:t>
            </a:fld>
            <a:endParaRPr lang="en-US"/>
          </a:p>
        </p:txBody>
      </p:sp>
      <p:sp>
        <p:nvSpPr>
          <p:cNvPr id="5" name="Footer Placeholder 4">
            <a:extLst>
              <a:ext uri="{FF2B5EF4-FFF2-40B4-BE49-F238E27FC236}">
                <a16:creationId xmlns:a16="http://schemas.microsoft.com/office/drawing/2014/main" id="{E3FAB57E-BEC4-8714-C6CF-FD508A3CB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49E21-9DF8-E21B-DFBD-823AA4B8DDE9}"/>
              </a:ext>
            </a:extLst>
          </p:cNvPr>
          <p:cNvSpPr>
            <a:spLocks noGrp="1"/>
          </p:cNvSpPr>
          <p:nvPr>
            <p:ph type="sldNum" sz="quarter" idx="12"/>
          </p:nvPr>
        </p:nvSpPr>
        <p:spPr/>
        <p:txBody>
          <a:bodyPr/>
          <a:lstStyle/>
          <a:p>
            <a:fld id="{877739B5-8D61-2541-89E8-7FE11228FF8D}" type="slidenum">
              <a:rPr lang="en-US" smtClean="0"/>
              <a:t>‹#›</a:t>
            </a:fld>
            <a:endParaRPr lang="en-US"/>
          </a:p>
        </p:txBody>
      </p:sp>
    </p:spTree>
    <p:extLst>
      <p:ext uri="{BB962C8B-B14F-4D97-AF65-F5344CB8AC3E}">
        <p14:creationId xmlns:p14="http://schemas.microsoft.com/office/powerpoint/2010/main" val="227736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E5D4E-A480-BEB2-3340-022AF23A45F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364FEB-B952-8140-2494-564555638B6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A3E51A2-84B6-2EAA-592A-0E67AE809398}"/>
              </a:ext>
            </a:extLst>
          </p:cNvPr>
          <p:cNvSpPr>
            <a:spLocks noGrp="1"/>
          </p:cNvSpPr>
          <p:nvPr>
            <p:ph type="dt" sz="half" idx="10"/>
          </p:nvPr>
        </p:nvSpPr>
        <p:spPr/>
        <p:txBody>
          <a:bodyPr/>
          <a:lstStyle/>
          <a:p>
            <a:fld id="{2D185CF8-F211-A649-819D-1B48A1BE1787}" type="datetimeFigureOut">
              <a:rPr lang="en-US" smtClean="0"/>
              <a:t>11/14/24</a:t>
            </a:fld>
            <a:endParaRPr lang="en-US"/>
          </a:p>
        </p:txBody>
      </p:sp>
      <p:sp>
        <p:nvSpPr>
          <p:cNvPr id="5" name="Footer Placeholder 4">
            <a:extLst>
              <a:ext uri="{FF2B5EF4-FFF2-40B4-BE49-F238E27FC236}">
                <a16:creationId xmlns:a16="http://schemas.microsoft.com/office/drawing/2014/main" id="{45D655DB-D60A-801C-2793-91865E0AB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34BF7-379C-54CC-A4E8-F99017C3EDD2}"/>
              </a:ext>
            </a:extLst>
          </p:cNvPr>
          <p:cNvSpPr>
            <a:spLocks noGrp="1"/>
          </p:cNvSpPr>
          <p:nvPr>
            <p:ph type="sldNum" sz="quarter" idx="12"/>
          </p:nvPr>
        </p:nvSpPr>
        <p:spPr/>
        <p:txBody>
          <a:bodyPr/>
          <a:lstStyle/>
          <a:p>
            <a:fld id="{877739B5-8D61-2541-89E8-7FE11228FF8D}" type="slidenum">
              <a:rPr lang="en-US" smtClean="0"/>
              <a:t>‹#›</a:t>
            </a:fld>
            <a:endParaRPr lang="en-US"/>
          </a:p>
        </p:txBody>
      </p:sp>
    </p:spTree>
    <p:extLst>
      <p:ext uri="{BB962C8B-B14F-4D97-AF65-F5344CB8AC3E}">
        <p14:creationId xmlns:p14="http://schemas.microsoft.com/office/powerpoint/2010/main" val="204685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A139-F490-76AF-6073-D640CC1429D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56F4718-3FBF-3CE8-70AC-269E338840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B9C566E-12E4-F215-94AF-00CABF7731DF}"/>
              </a:ext>
            </a:extLst>
          </p:cNvPr>
          <p:cNvSpPr>
            <a:spLocks noGrp="1"/>
          </p:cNvSpPr>
          <p:nvPr>
            <p:ph type="dt" sz="half" idx="10"/>
          </p:nvPr>
        </p:nvSpPr>
        <p:spPr/>
        <p:txBody>
          <a:bodyPr/>
          <a:lstStyle/>
          <a:p>
            <a:fld id="{2D185CF8-F211-A649-819D-1B48A1BE1787}" type="datetimeFigureOut">
              <a:rPr lang="en-US" smtClean="0"/>
              <a:t>11/14/24</a:t>
            </a:fld>
            <a:endParaRPr lang="en-US"/>
          </a:p>
        </p:txBody>
      </p:sp>
      <p:sp>
        <p:nvSpPr>
          <p:cNvPr id="5" name="Footer Placeholder 4">
            <a:extLst>
              <a:ext uri="{FF2B5EF4-FFF2-40B4-BE49-F238E27FC236}">
                <a16:creationId xmlns:a16="http://schemas.microsoft.com/office/drawing/2014/main" id="{F1192852-E970-AD8B-79CA-2035B9890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556FC-2E93-BD67-CCE8-CF25C866044D}"/>
              </a:ext>
            </a:extLst>
          </p:cNvPr>
          <p:cNvSpPr>
            <a:spLocks noGrp="1"/>
          </p:cNvSpPr>
          <p:nvPr>
            <p:ph type="sldNum" sz="quarter" idx="12"/>
          </p:nvPr>
        </p:nvSpPr>
        <p:spPr/>
        <p:txBody>
          <a:bodyPr/>
          <a:lstStyle/>
          <a:p>
            <a:fld id="{877739B5-8D61-2541-89E8-7FE11228FF8D}" type="slidenum">
              <a:rPr lang="en-US" smtClean="0"/>
              <a:t>‹#›</a:t>
            </a:fld>
            <a:endParaRPr lang="en-US"/>
          </a:p>
        </p:txBody>
      </p:sp>
    </p:spTree>
    <p:extLst>
      <p:ext uri="{BB962C8B-B14F-4D97-AF65-F5344CB8AC3E}">
        <p14:creationId xmlns:p14="http://schemas.microsoft.com/office/powerpoint/2010/main" val="134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DA2B1-1B01-2BC3-6127-A549AC097CA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CB11F7-2522-6F68-D208-6C87F63B590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29E4C7-23CA-A0E7-75DE-3685E5EEC74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529FFDC-6C10-4E2B-C508-D298947275DF}"/>
              </a:ext>
            </a:extLst>
          </p:cNvPr>
          <p:cNvSpPr>
            <a:spLocks noGrp="1"/>
          </p:cNvSpPr>
          <p:nvPr>
            <p:ph type="dt" sz="half" idx="10"/>
          </p:nvPr>
        </p:nvSpPr>
        <p:spPr/>
        <p:txBody>
          <a:bodyPr/>
          <a:lstStyle/>
          <a:p>
            <a:fld id="{2D185CF8-F211-A649-819D-1B48A1BE1787}" type="datetimeFigureOut">
              <a:rPr lang="en-US" smtClean="0"/>
              <a:t>11/14/24</a:t>
            </a:fld>
            <a:endParaRPr lang="en-US"/>
          </a:p>
        </p:txBody>
      </p:sp>
      <p:sp>
        <p:nvSpPr>
          <p:cNvPr id="6" name="Footer Placeholder 5">
            <a:extLst>
              <a:ext uri="{FF2B5EF4-FFF2-40B4-BE49-F238E27FC236}">
                <a16:creationId xmlns:a16="http://schemas.microsoft.com/office/drawing/2014/main" id="{6D3DE579-F101-3C1E-3CFF-AADC7B61A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CB9B35-1941-F8A3-42C6-A6E95DF76B47}"/>
              </a:ext>
            </a:extLst>
          </p:cNvPr>
          <p:cNvSpPr>
            <a:spLocks noGrp="1"/>
          </p:cNvSpPr>
          <p:nvPr>
            <p:ph type="sldNum" sz="quarter" idx="12"/>
          </p:nvPr>
        </p:nvSpPr>
        <p:spPr/>
        <p:txBody>
          <a:bodyPr/>
          <a:lstStyle/>
          <a:p>
            <a:fld id="{877739B5-8D61-2541-89E8-7FE11228FF8D}" type="slidenum">
              <a:rPr lang="en-US" smtClean="0"/>
              <a:t>‹#›</a:t>
            </a:fld>
            <a:endParaRPr lang="en-US"/>
          </a:p>
        </p:txBody>
      </p:sp>
    </p:spTree>
    <p:extLst>
      <p:ext uri="{BB962C8B-B14F-4D97-AF65-F5344CB8AC3E}">
        <p14:creationId xmlns:p14="http://schemas.microsoft.com/office/powerpoint/2010/main" val="65353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A248-C44E-D32B-2616-D3232E10F0C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5AA3C06-BC63-10D5-04CB-AD48B8FE42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6586CF-D046-A233-85BF-14263256A24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1D7A9F6-A7EF-B381-C349-D9A0FE6A67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CE3E456-F186-3781-0DE8-D36F23B9EDF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B66730E-8498-DAA5-3FA7-717D7094F0E4}"/>
              </a:ext>
            </a:extLst>
          </p:cNvPr>
          <p:cNvSpPr>
            <a:spLocks noGrp="1"/>
          </p:cNvSpPr>
          <p:nvPr>
            <p:ph type="dt" sz="half" idx="10"/>
          </p:nvPr>
        </p:nvSpPr>
        <p:spPr/>
        <p:txBody>
          <a:bodyPr/>
          <a:lstStyle/>
          <a:p>
            <a:fld id="{2D185CF8-F211-A649-819D-1B48A1BE1787}" type="datetimeFigureOut">
              <a:rPr lang="en-US" smtClean="0"/>
              <a:t>11/14/24</a:t>
            </a:fld>
            <a:endParaRPr lang="en-US"/>
          </a:p>
        </p:txBody>
      </p:sp>
      <p:sp>
        <p:nvSpPr>
          <p:cNvPr id="8" name="Footer Placeholder 7">
            <a:extLst>
              <a:ext uri="{FF2B5EF4-FFF2-40B4-BE49-F238E27FC236}">
                <a16:creationId xmlns:a16="http://schemas.microsoft.com/office/drawing/2014/main" id="{BA95054F-D5A0-4993-EF5D-011E37D475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3896E7-4CE5-99E0-86D0-5457091E5CED}"/>
              </a:ext>
            </a:extLst>
          </p:cNvPr>
          <p:cNvSpPr>
            <a:spLocks noGrp="1"/>
          </p:cNvSpPr>
          <p:nvPr>
            <p:ph type="sldNum" sz="quarter" idx="12"/>
          </p:nvPr>
        </p:nvSpPr>
        <p:spPr/>
        <p:txBody>
          <a:bodyPr/>
          <a:lstStyle/>
          <a:p>
            <a:fld id="{877739B5-8D61-2541-89E8-7FE11228FF8D}" type="slidenum">
              <a:rPr lang="en-US" smtClean="0"/>
              <a:t>‹#›</a:t>
            </a:fld>
            <a:endParaRPr lang="en-US"/>
          </a:p>
        </p:txBody>
      </p:sp>
    </p:spTree>
    <p:extLst>
      <p:ext uri="{BB962C8B-B14F-4D97-AF65-F5344CB8AC3E}">
        <p14:creationId xmlns:p14="http://schemas.microsoft.com/office/powerpoint/2010/main" val="112963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43FD-A9DC-58D8-ADF6-95D6E1404C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D952FAD-DD92-A2C8-C820-685F92209FBE}"/>
              </a:ext>
            </a:extLst>
          </p:cNvPr>
          <p:cNvSpPr>
            <a:spLocks noGrp="1"/>
          </p:cNvSpPr>
          <p:nvPr>
            <p:ph type="dt" sz="half" idx="10"/>
          </p:nvPr>
        </p:nvSpPr>
        <p:spPr/>
        <p:txBody>
          <a:bodyPr/>
          <a:lstStyle/>
          <a:p>
            <a:fld id="{2D185CF8-F211-A649-819D-1B48A1BE1787}" type="datetimeFigureOut">
              <a:rPr lang="en-US" smtClean="0"/>
              <a:t>11/14/24</a:t>
            </a:fld>
            <a:endParaRPr lang="en-US"/>
          </a:p>
        </p:txBody>
      </p:sp>
      <p:sp>
        <p:nvSpPr>
          <p:cNvPr id="4" name="Footer Placeholder 3">
            <a:extLst>
              <a:ext uri="{FF2B5EF4-FFF2-40B4-BE49-F238E27FC236}">
                <a16:creationId xmlns:a16="http://schemas.microsoft.com/office/drawing/2014/main" id="{247C41A7-FB59-1B57-57A0-EB52DA61B5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02966F-4112-DF26-C6E5-F621E6B25AA9}"/>
              </a:ext>
            </a:extLst>
          </p:cNvPr>
          <p:cNvSpPr>
            <a:spLocks noGrp="1"/>
          </p:cNvSpPr>
          <p:nvPr>
            <p:ph type="sldNum" sz="quarter" idx="12"/>
          </p:nvPr>
        </p:nvSpPr>
        <p:spPr/>
        <p:txBody>
          <a:bodyPr/>
          <a:lstStyle/>
          <a:p>
            <a:fld id="{877739B5-8D61-2541-89E8-7FE11228FF8D}" type="slidenum">
              <a:rPr lang="en-US" smtClean="0"/>
              <a:t>‹#›</a:t>
            </a:fld>
            <a:endParaRPr lang="en-US"/>
          </a:p>
        </p:txBody>
      </p:sp>
    </p:spTree>
    <p:extLst>
      <p:ext uri="{BB962C8B-B14F-4D97-AF65-F5344CB8AC3E}">
        <p14:creationId xmlns:p14="http://schemas.microsoft.com/office/powerpoint/2010/main" val="285665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B5EF8-7457-4257-6706-1839F00CB708}"/>
              </a:ext>
            </a:extLst>
          </p:cNvPr>
          <p:cNvSpPr>
            <a:spLocks noGrp="1"/>
          </p:cNvSpPr>
          <p:nvPr>
            <p:ph type="dt" sz="half" idx="10"/>
          </p:nvPr>
        </p:nvSpPr>
        <p:spPr/>
        <p:txBody>
          <a:bodyPr/>
          <a:lstStyle/>
          <a:p>
            <a:fld id="{2D185CF8-F211-A649-819D-1B48A1BE1787}" type="datetimeFigureOut">
              <a:rPr lang="en-US" smtClean="0"/>
              <a:t>11/14/24</a:t>
            </a:fld>
            <a:endParaRPr lang="en-US"/>
          </a:p>
        </p:txBody>
      </p:sp>
      <p:sp>
        <p:nvSpPr>
          <p:cNvPr id="3" name="Footer Placeholder 2">
            <a:extLst>
              <a:ext uri="{FF2B5EF4-FFF2-40B4-BE49-F238E27FC236}">
                <a16:creationId xmlns:a16="http://schemas.microsoft.com/office/drawing/2014/main" id="{AD1B319A-9988-E9E7-B87F-7F88284B04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EFCC2B-E3A6-7F22-54F4-6BF12768D7FD}"/>
              </a:ext>
            </a:extLst>
          </p:cNvPr>
          <p:cNvSpPr>
            <a:spLocks noGrp="1"/>
          </p:cNvSpPr>
          <p:nvPr>
            <p:ph type="sldNum" sz="quarter" idx="12"/>
          </p:nvPr>
        </p:nvSpPr>
        <p:spPr/>
        <p:txBody>
          <a:bodyPr/>
          <a:lstStyle/>
          <a:p>
            <a:fld id="{877739B5-8D61-2541-89E8-7FE11228FF8D}" type="slidenum">
              <a:rPr lang="en-US" smtClean="0"/>
              <a:t>‹#›</a:t>
            </a:fld>
            <a:endParaRPr lang="en-US"/>
          </a:p>
        </p:txBody>
      </p:sp>
    </p:spTree>
    <p:extLst>
      <p:ext uri="{BB962C8B-B14F-4D97-AF65-F5344CB8AC3E}">
        <p14:creationId xmlns:p14="http://schemas.microsoft.com/office/powerpoint/2010/main" val="255323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A391-7F01-FE22-804D-92EB344BC9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F45F073-9811-E076-4D48-F50654C5E2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6E3B1F4-F767-D81C-06A8-5A6703050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5E34CD-B821-8D70-14C5-46607934000E}"/>
              </a:ext>
            </a:extLst>
          </p:cNvPr>
          <p:cNvSpPr>
            <a:spLocks noGrp="1"/>
          </p:cNvSpPr>
          <p:nvPr>
            <p:ph type="dt" sz="half" idx="10"/>
          </p:nvPr>
        </p:nvSpPr>
        <p:spPr/>
        <p:txBody>
          <a:bodyPr/>
          <a:lstStyle/>
          <a:p>
            <a:fld id="{2D185CF8-F211-A649-819D-1B48A1BE1787}" type="datetimeFigureOut">
              <a:rPr lang="en-US" smtClean="0"/>
              <a:t>11/14/24</a:t>
            </a:fld>
            <a:endParaRPr lang="en-US"/>
          </a:p>
        </p:txBody>
      </p:sp>
      <p:sp>
        <p:nvSpPr>
          <p:cNvPr id="6" name="Footer Placeholder 5">
            <a:extLst>
              <a:ext uri="{FF2B5EF4-FFF2-40B4-BE49-F238E27FC236}">
                <a16:creationId xmlns:a16="http://schemas.microsoft.com/office/drawing/2014/main" id="{23303C4C-334F-446A-8124-AE69BAA4A1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4761A-2A73-7D75-F510-05E77DC01D18}"/>
              </a:ext>
            </a:extLst>
          </p:cNvPr>
          <p:cNvSpPr>
            <a:spLocks noGrp="1"/>
          </p:cNvSpPr>
          <p:nvPr>
            <p:ph type="sldNum" sz="quarter" idx="12"/>
          </p:nvPr>
        </p:nvSpPr>
        <p:spPr/>
        <p:txBody>
          <a:bodyPr/>
          <a:lstStyle/>
          <a:p>
            <a:fld id="{877739B5-8D61-2541-89E8-7FE11228FF8D}" type="slidenum">
              <a:rPr lang="en-US" smtClean="0"/>
              <a:t>‹#›</a:t>
            </a:fld>
            <a:endParaRPr lang="en-US"/>
          </a:p>
        </p:txBody>
      </p:sp>
    </p:spTree>
    <p:extLst>
      <p:ext uri="{BB962C8B-B14F-4D97-AF65-F5344CB8AC3E}">
        <p14:creationId xmlns:p14="http://schemas.microsoft.com/office/powerpoint/2010/main" val="273054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7A3AE-5810-DB0A-CAF0-B0C6035F16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0150BAD-9722-EF59-E31A-48D45382A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7785E9-6629-F16D-716B-7A1AF8917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F0D129-EE59-7131-4384-0DF99EE57765}"/>
              </a:ext>
            </a:extLst>
          </p:cNvPr>
          <p:cNvSpPr>
            <a:spLocks noGrp="1"/>
          </p:cNvSpPr>
          <p:nvPr>
            <p:ph type="dt" sz="half" idx="10"/>
          </p:nvPr>
        </p:nvSpPr>
        <p:spPr/>
        <p:txBody>
          <a:bodyPr/>
          <a:lstStyle/>
          <a:p>
            <a:fld id="{2D185CF8-F211-A649-819D-1B48A1BE1787}" type="datetimeFigureOut">
              <a:rPr lang="en-US" smtClean="0"/>
              <a:t>11/14/24</a:t>
            </a:fld>
            <a:endParaRPr lang="en-US"/>
          </a:p>
        </p:txBody>
      </p:sp>
      <p:sp>
        <p:nvSpPr>
          <p:cNvPr id="6" name="Footer Placeholder 5">
            <a:extLst>
              <a:ext uri="{FF2B5EF4-FFF2-40B4-BE49-F238E27FC236}">
                <a16:creationId xmlns:a16="http://schemas.microsoft.com/office/drawing/2014/main" id="{1B61EBD0-0A3B-300D-1273-63E0E14AF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0123D1-2ACE-6D19-B08E-D842913C497B}"/>
              </a:ext>
            </a:extLst>
          </p:cNvPr>
          <p:cNvSpPr>
            <a:spLocks noGrp="1"/>
          </p:cNvSpPr>
          <p:nvPr>
            <p:ph type="sldNum" sz="quarter" idx="12"/>
          </p:nvPr>
        </p:nvSpPr>
        <p:spPr/>
        <p:txBody>
          <a:bodyPr/>
          <a:lstStyle/>
          <a:p>
            <a:fld id="{877739B5-8D61-2541-89E8-7FE11228FF8D}" type="slidenum">
              <a:rPr lang="en-US" smtClean="0"/>
              <a:t>‹#›</a:t>
            </a:fld>
            <a:endParaRPr lang="en-US"/>
          </a:p>
        </p:txBody>
      </p:sp>
    </p:spTree>
    <p:extLst>
      <p:ext uri="{BB962C8B-B14F-4D97-AF65-F5344CB8AC3E}">
        <p14:creationId xmlns:p14="http://schemas.microsoft.com/office/powerpoint/2010/main" val="226333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3FE6C-9F35-F99D-2CE8-ABDDD282942D}"/>
              </a:ext>
            </a:extLst>
          </p:cNvPr>
          <p:cNvSpPr>
            <a:spLocks noGrp="1"/>
          </p:cNvSpPr>
          <p:nvPr>
            <p:ph type="title"/>
          </p:nvPr>
        </p:nvSpPr>
        <p:spPr>
          <a:xfrm>
            <a:off x="503237" y="503238"/>
            <a:ext cx="1119187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C06BBE4-6C46-676E-34F9-83E001998BCB}"/>
              </a:ext>
            </a:extLst>
          </p:cNvPr>
          <p:cNvSpPr>
            <a:spLocks noGrp="1"/>
          </p:cNvSpPr>
          <p:nvPr>
            <p:ph type="body" idx="1"/>
          </p:nvPr>
        </p:nvSpPr>
        <p:spPr>
          <a:xfrm>
            <a:off x="503237" y="2071395"/>
            <a:ext cx="11191876" cy="410556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CB28157D-8B6E-AF6F-741B-8BF137DB47BA}"/>
              </a:ext>
            </a:extLst>
          </p:cNvPr>
          <p:cNvSpPr>
            <a:spLocks noGrp="1"/>
          </p:cNvSpPr>
          <p:nvPr>
            <p:ph type="dt" sz="half" idx="2"/>
          </p:nvPr>
        </p:nvSpPr>
        <p:spPr>
          <a:xfrm>
            <a:off x="503238"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185CF8-F211-A649-819D-1B48A1BE1787}" type="datetimeFigureOut">
              <a:rPr lang="en-US" smtClean="0"/>
              <a:t>11/14/24</a:t>
            </a:fld>
            <a:endParaRPr lang="en-US"/>
          </a:p>
        </p:txBody>
      </p:sp>
      <p:sp>
        <p:nvSpPr>
          <p:cNvPr id="5" name="Footer Placeholder 4">
            <a:extLst>
              <a:ext uri="{FF2B5EF4-FFF2-40B4-BE49-F238E27FC236}">
                <a16:creationId xmlns:a16="http://schemas.microsoft.com/office/drawing/2014/main" id="{3411E606-6D2E-541B-4545-0BB7672DF868}"/>
              </a:ext>
            </a:extLst>
          </p:cNvPr>
          <p:cNvSpPr>
            <a:spLocks noGrp="1"/>
          </p:cNvSpPr>
          <p:nvPr>
            <p:ph type="ftr" sz="quarter" idx="3"/>
          </p:nvPr>
        </p:nvSpPr>
        <p:spPr>
          <a:xfrm>
            <a:off x="3340359" y="6356350"/>
            <a:ext cx="5505191"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3CED9A9-0922-1E8C-334C-3E7EB339E0DB}"/>
              </a:ext>
            </a:extLst>
          </p:cNvPr>
          <p:cNvSpPr>
            <a:spLocks noGrp="1"/>
          </p:cNvSpPr>
          <p:nvPr>
            <p:ph type="sldNum" sz="quarter" idx="4"/>
          </p:nvPr>
        </p:nvSpPr>
        <p:spPr>
          <a:xfrm>
            <a:off x="8951913"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7739B5-8D61-2541-89E8-7FE11228FF8D}" type="slidenum">
              <a:rPr lang="en-US" smtClean="0"/>
              <a:t>‹#›</a:t>
            </a:fld>
            <a:endParaRPr lang="en-US"/>
          </a:p>
        </p:txBody>
      </p:sp>
    </p:spTree>
    <p:extLst>
      <p:ext uri="{BB962C8B-B14F-4D97-AF65-F5344CB8AC3E}">
        <p14:creationId xmlns:p14="http://schemas.microsoft.com/office/powerpoint/2010/main" val="442147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Inter" panose="02000503000000020004" pitchFamily="2" charset="0"/>
          <a:ea typeface="Inter" panose="02000503000000020004"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795" userDrawn="1">
          <p15:clr>
            <a:srgbClr val="F26B43"/>
          </p15:clr>
        </p15:guide>
        <p15:guide id="3" pos="913" userDrawn="1">
          <p15:clr>
            <a:srgbClr val="F26B43"/>
          </p15:clr>
        </p15:guide>
        <p15:guide id="4" pos="1399" userDrawn="1">
          <p15:clr>
            <a:srgbClr val="F26B43"/>
          </p15:clr>
        </p15:guide>
        <p15:guide id="5" pos="1512" userDrawn="1">
          <p15:clr>
            <a:srgbClr val="F26B43"/>
          </p15:clr>
        </p15:guide>
        <p15:guide id="6" pos="1991" userDrawn="1">
          <p15:clr>
            <a:srgbClr val="F26B43"/>
          </p15:clr>
        </p15:guide>
        <p15:guide id="7" pos="2104" userDrawn="1">
          <p15:clr>
            <a:srgbClr val="F26B43"/>
          </p15:clr>
        </p15:guide>
        <p15:guide id="8" pos="2586" userDrawn="1">
          <p15:clr>
            <a:srgbClr val="F26B43"/>
          </p15:clr>
        </p15:guide>
        <p15:guide id="9" pos="2704" userDrawn="1">
          <p15:clr>
            <a:srgbClr val="F26B43"/>
          </p15:clr>
        </p15:guide>
        <p15:guide id="10" pos="3190" userDrawn="1">
          <p15:clr>
            <a:srgbClr val="F26B43"/>
          </p15:clr>
        </p15:guide>
        <p15:guide id="11" pos="3303" userDrawn="1">
          <p15:clr>
            <a:srgbClr val="F26B43"/>
          </p15:clr>
        </p15:guide>
        <p15:guide id="12" pos="3789" userDrawn="1">
          <p15:clr>
            <a:srgbClr val="F26B43"/>
          </p15:clr>
        </p15:guide>
        <p15:guide id="13" pos="3903" userDrawn="1">
          <p15:clr>
            <a:srgbClr val="F26B43"/>
          </p15:clr>
        </p15:guide>
        <p15:guide id="14" pos="4385" userDrawn="1">
          <p15:clr>
            <a:srgbClr val="F26B43"/>
          </p15:clr>
        </p15:guide>
        <p15:guide id="15" pos="4494" userDrawn="1">
          <p15:clr>
            <a:srgbClr val="F26B43"/>
          </p15:clr>
        </p15:guide>
        <p15:guide id="16" pos="4976" userDrawn="1">
          <p15:clr>
            <a:srgbClr val="F26B43"/>
          </p15:clr>
        </p15:guide>
        <p15:guide id="17" pos="5090" userDrawn="1">
          <p15:clr>
            <a:srgbClr val="F26B43"/>
          </p15:clr>
        </p15:guide>
        <p15:guide id="18" pos="5572" userDrawn="1">
          <p15:clr>
            <a:srgbClr val="F26B43"/>
          </p15:clr>
        </p15:guide>
        <p15:guide id="19" pos="5689" userDrawn="1">
          <p15:clr>
            <a:srgbClr val="F26B43"/>
          </p15:clr>
        </p15:guide>
        <p15:guide id="20" pos="6171" userDrawn="1">
          <p15:clr>
            <a:srgbClr val="F26B43"/>
          </p15:clr>
        </p15:guide>
        <p15:guide id="21" pos="6285" userDrawn="1">
          <p15:clr>
            <a:srgbClr val="F26B43"/>
          </p15:clr>
        </p15:guide>
        <p15:guide id="22" pos="6767" userDrawn="1">
          <p15:clr>
            <a:srgbClr val="F26B43"/>
          </p15:clr>
        </p15:guide>
        <p15:guide id="23" pos="6881" userDrawn="1">
          <p15:clr>
            <a:srgbClr val="F26B43"/>
          </p15:clr>
        </p15:guide>
        <p15:guide id="24" pos="7367" userDrawn="1">
          <p15:clr>
            <a:srgbClr val="F26B43"/>
          </p15:clr>
        </p15:guide>
        <p15:guide id="25" orient="horz" pos="317" userDrawn="1">
          <p15:clr>
            <a:srgbClr val="F26B43"/>
          </p15:clr>
        </p15:guide>
        <p15:guide id="26" orient="horz" pos="400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4EF"/>
        </a:solidFill>
        <a:effectLst/>
      </p:bgPr>
    </p:bg>
    <p:spTree>
      <p:nvGrpSpPr>
        <p:cNvPr id="1" name=""/>
        <p:cNvGrpSpPr/>
        <p:nvPr/>
      </p:nvGrpSpPr>
      <p:grpSpPr>
        <a:xfrm>
          <a:off x="0" y="0"/>
          <a:ext cx="0" cy="0"/>
          <a:chOff x="0" y="0"/>
          <a:chExt cx="0" cy="0"/>
        </a:xfrm>
      </p:grpSpPr>
      <p:pic>
        <p:nvPicPr>
          <p:cNvPr id="16" name="Picture 15" descr="A close-up of a grey sphere&#10;&#10;Description automatically generated">
            <a:extLst>
              <a:ext uri="{FF2B5EF4-FFF2-40B4-BE49-F238E27FC236}">
                <a16:creationId xmlns:a16="http://schemas.microsoft.com/office/drawing/2014/main" id="{BFDBC756-8FF3-7EC9-FA9C-365312AE9107}"/>
              </a:ext>
            </a:extLst>
          </p:cNvPr>
          <p:cNvPicPr>
            <a:picLocks noChangeAspect="1"/>
          </p:cNvPicPr>
          <p:nvPr/>
        </p:nvPicPr>
        <p:blipFill>
          <a:blip r:embed="rId2">
            <a:alphaModFix amt="18000"/>
          </a:blip>
          <a:stretch>
            <a:fillRect/>
          </a:stretch>
        </p:blipFill>
        <p:spPr>
          <a:xfrm>
            <a:off x="7436941" y="0"/>
            <a:ext cx="4755059" cy="6858000"/>
          </a:xfrm>
          <a:prstGeom prst="rect">
            <a:avLst/>
          </a:prstGeom>
        </p:spPr>
      </p:pic>
      <p:pic>
        <p:nvPicPr>
          <p:cNvPr id="5" name="Picture 4">
            <a:extLst>
              <a:ext uri="{FF2B5EF4-FFF2-40B4-BE49-F238E27FC236}">
                <a16:creationId xmlns:a16="http://schemas.microsoft.com/office/drawing/2014/main" id="{4C944B4B-78B0-BEEB-5345-0B2B3938F452}"/>
              </a:ext>
            </a:extLst>
          </p:cNvPr>
          <p:cNvPicPr>
            <a:picLocks noChangeAspect="1"/>
          </p:cNvPicPr>
          <p:nvPr/>
        </p:nvPicPr>
        <p:blipFill>
          <a:blip r:embed="rId3"/>
          <a:stretch>
            <a:fillRect/>
          </a:stretch>
        </p:blipFill>
        <p:spPr>
          <a:xfrm>
            <a:off x="503237" y="503238"/>
            <a:ext cx="11191875" cy="169574"/>
          </a:xfrm>
          <a:prstGeom prst="rect">
            <a:avLst/>
          </a:prstGeom>
        </p:spPr>
      </p:pic>
      <p:sp>
        <p:nvSpPr>
          <p:cNvPr id="8" name="TextBox 7">
            <a:extLst>
              <a:ext uri="{FF2B5EF4-FFF2-40B4-BE49-F238E27FC236}">
                <a16:creationId xmlns:a16="http://schemas.microsoft.com/office/drawing/2014/main" id="{982D1778-A654-6A12-D08B-D8744C7E5666}"/>
              </a:ext>
            </a:extLst>
          </p:cNvPr>
          <p:cNvSpPr txBox="1"/>
          <p:nvPr/>
        </p:nvSpPr>
        <p:spPr>
          <a:xfrm>
            <a:off x="4018003" y="1935947"/>
            <a:ext cx="7677110" cy="3539430"/>
          </a:xfrm>
          <a:prstGeom prst="rect">
            <a:avLst/>
          </a:prstGeom>
          <a:noFill/>
        </p:spPr>
        <p:txBody>
          <a:bodyPr wrap="square" rtlCol="0">
            <a:spAutoFit/>
          </a:bodyPr>
          <a:lstStyle/>
          <a:p>
            <a:r>
              <a:rPr lang="en-US" sz="1600" dirty="0">
                <a:latin typeface="Inter Light" panose="02000503000000020004" pitchFamily="2" charset="0"/>
                <a:ea typeface="Inter Light" panose="02000503000000020004" pitchFamily="2" charset="0"/>
              </a:rPr>
              <a:t>Jim Steele is the founder of Holistic Performance Lab. A disruptor, thought leader and catalyst for transformational </a:t>
            </a:r>
            <a:r>
              <a:rPr lang="en-US" sz="1600" dirty="0" err="1">
                <a:latin typeface="Inter Light" panose="02000503000000020004" pitchFamily="2" charset="0"/>
                <a:ea typeface="Inter Light" panose="02000503000000020004" pitchFamily="2" charset="0"/>
              </a:rPr>
              <a:t>behvioural</a:t>
            </a:r>
            <a:r>
              <a:rPr lang="en-US" sz="1600" dirty="0">
                <a:latin typeface="Inter Light" panose="02000503000000020004" pitchFamily="2" charset="0"/>
                <a:ea typeface="Inter Light" panose="02000503000000020004" pitchFamily="2" charset="0"/>
              </a:rPr>
              <a:t> change, his expertise is sought by </a:t>
            </a:r>
            <a:r>
              <a:rPr lang="en-US" sz="1600" dirty="0" err="1">
                <a:latin typeface="Inter Light" panose="02000503000000020004" pitchFamily="2" charset="0"/>
                <a:ea typeface="Inter Light" panose="02000503000000020004" pitchFamily="2" charset="0"/>
              </a:rPr>
              <a:t>organisations</a:t>
            </a:r>
            <a:r>
              <a:rPr lang="en-US" sz="1600" dirty="0">
                <a:latin typeface="Inter Light" panose="02000503000000020004" pitchFamily="2" charset="0"/>
                <a:ea typeface="Inter Light" panose="02000503000000020004" pitchFamily="2" charset="0"/>
              </a:rPr>
              <a:t> worldwide.</a:t>
            </a:r>
          </a:p>
          <a:p>
            <a:endParaRPr lang="en-US" sz="1600" dirty="0">
              <a:latin typeface="Inter Light" panose="02000503000000020004" pitchFamily="2" charset="0"/>
              <a:ea typeface="Inter Light" panose="02000503000000020004" pitchFamily="2" charset="0"/>
            </a:endParaRPr>
          </a:p>
          <a:p>
            <a:endParaRPr lang="en-US" sz="1600" b="1" dirty="0">
              <a:latin typeface="Inter Light" panose="02000503000000020004" pitchFamily="2" charset="0"/>
              <a:ea typeface="Inter Light" panose="02000503000000020004" pitchFamily="2" charset="0"/>
            </a:endParaRPr>
          </a:p>
          <a:p>
            <a:r>
              <a:rPr lang="en-US" sz="1600" b="1" dirty="0">
                <a:latin typeface="Inter Light" panose="02000503000000020004" pitchFamily="2" charset="0"/>
                <a:ea typeface="Inter Light" panose="02000503000000020004" pitchFamily="2" charset="0"/>
              </a:rPr>
              <a:t>High impact for high returns</a:t>
            </a:r>
          </a:p>
          <a:p>
            <a:endParaRPr lang="en-US" sz="1600" b="1" dirty="0">
              <a:latin typeface="Inter Light" panose="02000503000000020004" pitchFamily="2" charset="0"/>
              <a:ea typeface="Inter Light" panose="02000503000000020004" pitchFamily="2" charset="0"/>
            </a:endParaRPr>
          </a:p>
          <a:p>
            <a:r>
              <a:rPr lang="en-GB" sz="1600" dirty="0">
                <a:effectLst/>
                <a:latin typeface="Inter Light" panose="02000503000000020004" pitchFamily="2" charset="0"/>
                <a:ea typeface="Calibri" panose="020F0502020204030204" pitchFamily="34" charset="0"/>
                <a:cs typeface="Calibri" panose="020F0502020204030204" pitchFamily="34" charset="0"/>
              </a:rPr>
              <a:t>Trusted by clients for three decades, Jim’s focus and deep expertise lies in the symbiosis of wellbeing and performance, particularly for business leaders, executives and high potential next generation teams. Through high impact, highly engaging events, he helps organisations make wellbeing a strategic priority to cultivate thriving, resilient workforces that consistently deliver exceptional results. </a:t>
            </a:r>
          </a:p>
          <a:p>
            <a:endParaRPr lang="en-US" sz="1600" b="1" dirty="0">
              <a:latin typeface="Inter Light" panose="02000503000000020004" pitchFamily="2" charset="0"/>
              <a:ea typeface="Inter Light" panose="02000503000000020004" pitchFamily="2" charset="0"/>
            </a:endParaRPr>
          </a:p>
        </p:txBody>
      </p:sp>
      <p:cxnSp>
        <p:nvCxnSpPr>
          <p:cNvPr id="4" name="Straight Connector 3">
            <a:extLst>
              <a:ext uri="{FF2B5EF4-FFF2-40B4-BE49-F238E27FC236}">
                <a16:creationId xmlns:a16="http://schemas.microsoft.com/office/drawing/2014/main" id="{F3932766-69FC-87AE-2122-7BC11B7DF3C6}"/>
              </a:ext>
            </a:extLst>
          </p:cNvPr>
          <p:cNvCxnSpPr>
            <a:cxnSpLocks/>
          </p:cNvCxnSpPr>
          <p:nvPr/>
        </p:nvCxnSpPr>
        <p:spPr>
          <a:xfrm>
            <a:off x="503237" y="6345367"/>
            <a:ext cx="11191876" cy="0"/>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C25E811-C50E-2428-3477-754328C7528B}"/>
              </a:ext>
            </a:extLst>
          </p:cNvPr>
          <p:cNvSpPr txBox="1"/>
          <p:nvPr/>
        </p:nvSpPr>
        <p:spPr>
          <a:xfrm>
            <a:off x="4018003" y="1129097"/>
            <a:ext cx="3186360" cy="634020"/>
          </a:xfrm>
          <a:prstGeom prst="rect">
            <a:avLst/>
          </a:prstGeom>
          <a:noFill/>
        </p:spPr>
        <p:txBody>
          <a:bodyPr wrap="square" rtlCol="0">
            <a:spAutoFit/>
          </a:bodyPr>
          <a:lstStyle/>
          <a:p>
            <a:pPr>
              <a:lnSpc>
                <a:spcPct val="80000"/>
              </a:lnSpc>
            </a:pPr>
            <a:r>
              <a:rPr lang="en-US" sz="4400" dirty="0">
                <a:latin typeface="Inter Light" panose="02000503000000020004" pitchFamily="2" charset="0"/>
                <a:ea typeface="Inter Light" panose="02000503000000020004" pitchFamily="2" charset="0"/>
              </a:rPr>
              <a:t>Jim Steele</a:t>
            </a:r>
            <a:endParaRPr lang="en-US" sz="4000" dirty="0">
              <a:latin typeface="Inter Light" panose="02000503000000020004" pitchFamily="2" charset="0"/>
              <a:ea typeface="Inter Light" panose="02000503000000020004" pitchFamily="2" charset="0"/>
            </a:endParaRPr>
          </a:p>
        </p:txBody>
      </p:sp>
      <p:pic>
        <p:nvPicPr>
          <p:cNvPr id="3" name="Picture 2" descr="A close-up of a person smiling&#10;&#10;Description automatically generated">
            <a:extLst>
              <a:ext uri="{FF2B5EF4-FFF2-40B4-BE49-F238E27FC236}">
                <a16:creationId xmlns:a16="http://schemas.microsoft.com/office/drawing/2014/main" id="{BAA5D8BE-A33F-CA47-BF7B-17040C658ADD}"/>
              </a:ext>
            </a:extLst>
          </p:cNvPr>
          <p:cNvPicPr>
            <a:picLocks noChangeAspect="1"/>
          </p:cNvPicPr>
          <p:nvPr/>
        </p:nvPicPr>
        <p:blipFill>
          <a:blip r:embed="rId4"/>
          <a:stretch>
            <a:fillRect/>
          </a:stretch>
        </p:blipFill>
        <p:spPr>
          <a:xfrm>
            <a:off x="503236" y="963525"/>
            <a:ext cx="3356563" cy="5042685"/>
          </a:xfrm>
          <a:prstGeom prst="rect">
            <a:avLst/>
          </a:prstGeom>
        </p:spPr>
      </p:pic>
    </p:spTree>
    <p:extLst>
      <p:ext uri="{BB962C8B-B14F-4D97-AF65-F5344CB8AC3E}">
        <p14:creationId xmlns:p14="http://schemas.microsoft.com/office/powerpoint/2010/main" val="82966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4EF"/>
        </a:solidFill>
        <a:effectLst/>
      </p:bgPr>
    </p:bg>
    <p:spTree>
      <p:nvGrpSpPr>
        <p:cNvPr id="1" name=""/>
        <p:cNvGrpSpPr/>
        <p:nvPr/>
      </p:nvGrpSpPr>
      <p:grpSpPr>
        <a:xfrm>
          <a:off x="0" y="0"/>
          <a:ext cx="0" cy="0"/>
          <a:chOff x="0" y="0"/>
          <a:chExt cx="0" cy="0"/>
        </a:xfrm>
      </p:grpSpPr>
      <p:pic>
        <p:nvPicPr>
          <p:cNvPr id="16" name="Picture 15" descr="A close-up of a grey sphere&#10;&#10;Description automatically generated">
            <a:extLst>
              <a:ext uri="{FF2B5EF4-FFF2-40B4-BE49-F238E27FC236}">
                <a16:creationId xmlns:a16="http://schemas.microsoft.com/office/drawing/2014/main" id="{BFDBC756-8FF3-7EC9-FA9C-365312AE9107}"/>
              </a:ext>
            </a:extLst>
          </p:cNvPr>
          <p:cNvPicPr>
            <a:picLocks noChangeAspect="1"/>
          </p:cNvPicPr>
          <p:nvPr/>
        </p:nvPicPr>
        <p:blipFill>
          <a:blip r:embed="rId2">
            <a:alphaModFix amt="18000"/>
          </a:blip>
          <a:stretch>
            <a:fillRect/>
          </a:stretch>
        </p:blipFill>
        <p:spPr>
          <a:xfrm>
            <a:off x="7436941" y="0"/>
            <a:ext cx="4755059" cy="6858000"/>
          </a:xfrm>
          <a:prstGeom prst="rect">
            <a:avLst/>
          </a:prstGeom>
        </p:spPr>
      </p:pic>
      <p:pic>
        <p:nvPicPr>
          <p:cNvPr id="5" name="Picture 4">
            <a:extLst>
              <a:ext uri="{FF2B5EF4-FFF2-40B4-BE49-F238E27FC236}">
                <a16:creationId xmlns:a16="http://schemas.microsoft.com/office/drawing/2014/main" id="{4C944B4B-78B0-BEEB-5345-0B2B3938F452}"/>
              </a:ext>
            </a:extLst>
          </p:cNvPr>
          <p:cNvPicPr>
            <a:picLocks noChangeAspect="1"/>
          </p:cNvPicPr>
          <p:nvPr/>
        </p:nvPicPr>
        <p:blipFill>
          <a:blip r:embed="rId3"/>
          <a:stretch>
            <a:fillRect/>
          </a:stretch>
        </p:blipFill>
        <p:spPr>
          <a:xfrm>
            <a:off x="503237" y="503238"/>
            <a:ext cx="11191875" cy="169574"/>
          </a:xfrm>
          <a:prstGeom prst="rect">
            <a:avLst/>
          </a:prstGeom>
        </p:spPr>
      </p:pic>
      <p:sp>
        <p:nvSpPr>
          <p:cNvPr id="8" name="TextBox 7">
            <a:extLst>
              <a:ext uri="{FF2B5EF4-FFF2-40B4-BE49-F238E27FC236}">
                <a16:creationId xmlns:a16="http://schemas.microsoft.com/office/drawing/2014/main" id="{982D1778-A654-6A12-D08B-D8744C7E5666}"/>
              </a:ext>
            </a:extLst>
          </p:cNvPr>
          <p:cNvSpPr txBox="1"/>
          <p:nvPr/>
        </p:nvSpPr>
        <p:spPr>
          <a:xfrm>
            <a:off x="475742" y="845562"/>
            <a:ext cx="11213021" cy="5509200"/>
          </a:xfrm>
          <a:prstGeom prst="rect">
            <a:avLst/>
          </a:prstGeom>
          <a:noFill/>
        </p:spPr>
        <p:txBody>
          <a:bodyPr wrap="square" rtlCol="0">
            <a:spAutoFit/>
          </a:bodyPr>
          <a:lstStyle/>
          <a:p>
            <a:r>
              <a:rPr lang="en-GB" sz="1600" b="1" dirty="0">
                <a:effectLst/>
                <a:latin typeface="Inter Light" panose="02000503000000020004" pitchFamily="2" charset="0"/>
                <a:ea typeface="Calibri" panose="020F0502020204030204" pitchFamily="34" charset="0"/>
                <a:cs typeface="Calibri" panose="020F0502020204030204" pitchFamily="34" charset="0"/>
              </a:rPr>
              <a:t>Holistic strategy and experimentation</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latin typeface="Inter Light" panose="02000503000000020004" pitchFamily="2" charset="0"/>
              <a:ea typeface="Inter Light" panose="02000503000000020004" pitchFamily="2" charset="0"/>
            </a:endParaRPr>
          </a:p>
          <a:p>
            <a:r>
              <a:rPr lang="en-US" sz="1600" dirty="0">
                <a:latin typeface="Inter Light" panose="02000503000000020004" pitchFamily="2" charset="0"/>
                <a:ea typeface="Inter Light" panose="02000503000000020004" pitchFamily="2" charset="0"/>
              </a:rPr>
              <a:t>HP Lab is Jim’s research and experimentation resource, on a perpetual quest for innovative solutions to address the dynamic challenges of today’s fast paced business landscape. It allows him to lean into the cutting edge of performance psychology and neuroscience to experiment and build ever more incisive and bespoke services.</a:t>
            </a:r>
          </a:p>
          <a:p>
            <a:endParaRPr lang="en-US" sz="1600" dirty="0">
              <a:latin typeface="Inter Light" panose="02000503000000020004" pitchFamily="2" charset="0"/>
              <a:ea typeface="Inter Light" panose="02000503000000020004" pitchFamily="2" charset="0"/>
            </a:endParaRPr>
          </a:p>
          <a:p>
            <a:r>
              <a:rPr lang="en-US" sz="1600" dirty="0">
                <a:latin typeface="Inter Light" panose="02000503000000020004" pitchFamily="2" charset="0"/>
                <a:ea typeface="Inter Light" panose="02000503000000020004" pitchFamily="2" charset="0"/>
              </a:rPr>
              <a:t>Through speaking events, workshops and educational </a:t>
            </a:r>
            <a:r>
              <a:rPr lang="en-US" sz="1600" dirty="0" err="1">
                <a:latin typeface="Inter Light" panose="02000503000000020004" pitchFamily="2" charset="0"/>
                <a:ea typeface="Inter Light" panose="02000503000000020004" pitchFamily="2" charset="0"/>
              </a:rPr>
              <a:t>programmes</a:t>
            </a:r>
            <a:r>
              <a:rPr lang="en-US" sz="1600" dirty="0">
                <a:latin typeface="Inter Light" panose="02000503000000020004" pitchFamily="2" charset="0"/>
                <a:ea typeface="Inter Light" panose="02000503000000020004" pitchFamily="2" charset="0"/>
              </a:rPr>
              <a:t>, Jim translates data and science backed insights into actionable leadership development and high performance team building. </a:t>
            </a:r>
          </a:p>
          <a:p>
            <a:endParaRPr lang="en-US" sz="1600" b="1" dirty="0">
              <a:latin typeface="Inter Light" panose="02000503000000020004" pitchFamily="2" charset="0"/>
              <a:ea typeface="Inter Light" panose="02000503000000020004" pitchFamily="2" charset="0"/>
            </a:endParaRPr>
          </a:p>
          <a:p>
            <a:endParaRPr lang="en-US" sz="1600" b="1" dirty="0">
              <a:latin typeface="Inter Light" panose="02000503000000020004" pitchFamily="2" charset="0"/>
              <a:ea typeface="Inter Light" panose="02000503000000020004" pitchFamily="2" charset="0"/>
            </a:endParaRPr>
          </a:p>
          <a:p>
            <a:r>
              <a:rPr lang="en-US" sz="1600" b="1" dirty="0">
                <a:latin typeface="Inter Light" panose="02000503000000020004" pitchFamily="2" charset="0"/>
                <a:ea typeface="Inter Light" panose="02000503000000020004" pitchFamily="2" charset="0"/>
              </a:rPr>
              <a:t>Inspiration and education</a:t>
            </a:r>
          </a:p>
          <a:p>
            <a:endParaRPr lang="en-US" sz="1600" dirty="0">
              <a:latin typeface="Inter Light" panose="02000503000000020004" pitchFamily="2" charset="0"/>
              <a:ea typeface="Inter Light" panose="02000503000000020004" pitchFamily="2" charset="0"/>
            </a:endParaRPr>
          </a:p>
          <a:p>
            <a:r>
              <a:rPr lang="en-US" sz="1600" dirty="0">
                <a:latin typeface="Inter Light" panose="02000503000000020004" pitchFamily="2" charset="0"/>
                <a:ea typeface="Inter Light" panose="02000503000000020004" pitchFamily="2" charset="0"/>
              </a:rPr>
              <a:t>Whether developing high potentials or high performing teams, Jim inspires his audiences to incorporate holistic performance strategies, that connect to the future of work, into their everyday practices . This creates tangible business results that endure long after the mood of the conference has passed.</a:t>
            </a:r>
          </a:p>
          <a:p>
            <a:endParaRPr lang="en-US" sz="1600" dirty="0">
              <a:latin typeface="Inter Light" panose="02000503000000020004" pitchFamily="2" charset="0"/>
              <a:ea typeface="Inter Light" panose="02000503000000020004" pitchFamily="2" charset="0"/>
            </a:endParaRPr>
          </a:p>
          <a:p>
            <a:r>
              <a:rPr lang="en-US" sz="1600" dirty="0">
                <a:latin typeface="Inter Light" panose="02000503000000020004" pitchFamily="2" charset="0"/>
                <a:ea typeface="Inter Light" panose="02000503000000020004" pitchFamily="2" charset="0"/>
              </a:rPr>
              <a:t>He’s a regular speaker at the prestigious London Business School, the Institute for Management Development and works with the University of British Columbia developing digital learning </a:t>
            </a:r>
            <a:r>
              <a:rPr lang="en-US" sz="1600" dirty="0" err="1">
                <a:latin typeface="Inter Light" panose="02000503000000020004" pitchFamily="2" charset="0"/>
                <a:ea typeface="Inter Light" panose="02000503000000020004" pitchFamily="2" charset="0"/>
              </a:rPr>
              <a:t>programmes</a:t>
            </a:r>
            <a:r>
              <a:rPr lang="en-US" sz="1600" dirty="0">
                <a:latin typeface="Inter Light" panose="02000503000000020004" pitchFamily="2" charset="0"/>
                <a:ea typeface="Inter Light" panose="02000503000000020004" pitchFamily="2" charset="0"/>
              </a:rPr>
              <a:t>.</a:t>
            </a:r>
          </a:p>
          <a:p>
            <a:endParaRPr lang="en-US" sz="1600" dirty="0">
              <a:latin typeface="Inter Light" panose="02000503000000020004" pitchFamily="2" charset="0"/>
              <a:ea typeface="Inter Light" panose="02000503000000020004" pitchFamily="2" charset="0"/>
            </a:endParaRPr>
          </a:p>
          <a:p>
            <a:r>
              <a:rPr lang="en-US" sz="1600" dirty="0">
                <a:latin typeface="Inter Light" panose="02000503000000020004" pitchFamily="2" charset="0"/>
                <a:ea typeface="Inter Light" panose="02000503000000020004" pitchFamily="2" charset="0"/>
              </a:rPr>
              <a:t>Notably, Jim’s work has garnered attention and recognition from reputable publications such as Forbes, The Association </a:t>
            </a:r>
            <a:r>
              <a:rPr lang="en-US" sz="1600">
                <a:latin typeface="Inter Light" panose="02000503000000020004" pitchFamily="2" charset="0"/>
                <a:ea typeface="Inter Light" panose="02000503000000020004" pitchFamily="2" charset="0"/>
              </a:rPr>
              <a:t>of MBA’s</a:t>
            </a:r>
            <a:r>
              <a:rPr lang="en-US" sz="1600" dirty="0">
                <a:latin typeface="Inter Light" panose="02000503000000020004" pitchFamily="2" charset="0"/>
                <a:ea typeface="Inter Light" panose="02000503000000020004" pitchFamily="2" charset="0"/>
              </a:rPr>
              <a:t>, Elite Business Magazine and The Huffington Post. Moreover, Jim frequently contributes to industry blogs and podcasts. </a:t>
            </a:r>
          </a:p>
        </p:txBody>
      </p:sp>
      <p:cxnSp>
        <p:nvCxnSpPr>
          <p:cNvPr id="4" name="Straight Connector 3">
            <a:extLst>
              <a:ext uri="{FF2B5EF4-FFF2-40B4-BE49-F238E27FC236}">
                <a16:creationId xmlns:a16="http://schemas.microsoft.com/office/drawing/2014/main" id="{F3932766-69FC-87AE-2122-7BC11B7DF3C6}"/>
              </a:ext>
            </a:extLst>
          </p:cNvPr>
          <p:cNvCxnSpPr>
            <a:cxnSpLocks/>
          </p:cNvCxnSpPr>
          <p:nvPr/>
        </p:nvCxnSpPr>
        <p:spPr>
          <a:xfrm>
            <a:off x="503237" y="6345367"/>
            <a:ext cx="11191876" cy="0"/>
          </a:xfrm>
          <a:prstGeom prst="line">
            <a:avLst/>
          </a:prstGeom>
          <a:ln w="952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1260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297</TotalTime>
  <Words>303</Words>
  <Application>Microsoft Macintosh PowerPoint</Application>
  <PresentationFormat>Widescreen</PresentationFormat>
  <Paragraphs>21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Inter</vt:lpstr>
      <vt:lpstr>Aptos</vt:lpstr>
      <vt:lpstr>Arial</vt:lpstr>
      <vt:lpstr>Inter Light</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Bean</dc:creator>
  <cp:lastModifiedBy>Jim Steele</cp:lastModifiedBy>
  <cp:revision>9</cp:revision>
  <dcterms:created xsi:type="dcterms:W3CDTF">2024-07-04T04:47:31Z</dcterms:created>
  <dcterms:modified xsi:type="dcterms:W3CDTF">2024-11-14T13:06:23Z</dcterms:modified>
</cp:coreProperties>
</file>